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33375600" cy="18745200"/>
  <p:notesSz cx="18745200" cy="333756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3375600" cy="3291840"/>
          </a:xfrm>
          <a:prstGeom prst="rect">
            <a:avLst/>
          </a:prstGeom>
          <a:solidFill>
            <a:srgbClr val="0C2C63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" y="502920"/>
            <a:ext cx="4441371" cy="22860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35040" y="457200"/>
            <a:ext cx="264261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POSTER TITLE GOES HERE IN SENTENCE CASE</a:t>
            </a:r>
            <a:endParaRPr lang="en-US" sz="7200" dirty="0"/>
          </a:p>
        </p:txBody>
      </p:sp>
      <p:sp>
        <p:nvSpPr>
          <p:cNvPr id="5" name="Text 2"/>
          <p:cNvSpPr/>
          <p:nvPr/>
        </p:nvSpPr>
        <p:spPr>
          <a:xfrm>
            <a:off x="6035040" y="1874520"/>
            <a:ext cx="26426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000" dirty="0">
                <a:solidFill>
                  <a:srgbClr val="FFE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Presenting Author (underlined) · Co-author · Co-author   |   Department, Institution, City</a:t>
            </a:r>
            <a:endParaRPr lang="en-US" sz="4000" dirty="0"/>
          </a:p>
        </p:txBody>
      </p:sp>
      <p:sp>
        <p:nvSpPr>
          <p:cNvPr id="6" name="Text 3"/>
          <p:cNvSpPr/>
          <p:nvPr/>
        </p:nvSpPr>
        <p:spPr>
          <a:xfrm>
            <a:off x="914400" y="17876520"/>
            <a:ext cx="3154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dirty="0">
                <a:solidFill>
                  <a:srgbClr val="5A53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FORENSIC MEDICON 2027  ·  48th Annual Conference of the Indian Academy of Forensic Medicine  ·  2–6 February 2027  ·  Registration ID:</a:t>
            </a:r>
            <a:endParaRPr lang="en-US" sz="2600" dirty="0"/>
          </a:p>
        </p:txBody>
      </p:sp>
      <p:sp>
        <p:nvSpPr>
          <p:cNvPr id="7" name="Text 4"/>
          <p:cNvSpPr/>
          <p:nvPr/>
        </p:nvSpPr>
        <p:spPr>
          <a:xfrm>
            <a:off x="914400" y="4023360"/>
            <a:ext cx="12984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0C2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4800" dirty="0"/>
          </a:p>
        </p:txBody>
      </p:sp>
      <p:sp>
        <p:nvSpPr>
          <p:cNvPr id="8" name="Shape 5"/>
          <p:cNvSpPr/>
          <p:nvPr/>
        </p:nvSpPr>
        <p:spPr>
          <a:xfrm>
            <a:off x="914400" y="4773168"/>
            <a:ext cx="12984480" cy="32004"/>
          </a:xfrm>
          <a:prstGeom prst="rect">
            <a:avLst/>
          </a:prstGeom>
          <a:solidFill>
            <a:srgbClr val="A8730B"/>
          </a:solidFill>
          <a:ln/>
        </p:spPr>
      </p:sp>
      <p:sp>
        <p:nvSpPr>
          <p:cNvPr id="9" name="Text 6"/>
          <p:cNvSpPr/>
          <p:nvPr/>
        </p:nvSpPr>
        <p:spPr>
          <a:xfrm>
            <a:off x="914400" y="5029200"/>
            <a:ext cx="1298448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800"/>
              </a:spcAft>
              <a:buSzPct val="100000"/>
              <a:buChar char="•"/>
            </a:pPr>
            <a:r>
              <a:rPr lang="en-US" sz="3200" dirty="0">
                <a:solidFill>
                  <a:srgbClr val="1B17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 bullets, not paragraphs.</a:t>
            </a:r>
            <a:endParaRPr lang="en-US" sz="3200" dirty="0"/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SzPct val="100000"/>
              <a:buChar char="•"/>
            </a:pPr>
            <a:r>
              <a:rPr lang="en-US" sz="3200" dirty="0">
                <a:solidFill>
                  <a:srgbClr val="1B17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Body text is 32 pt.</a:t>
            </a:r>
            <a:endParaRPr lang="en-US" sz="3200" dirty="0"/>
          </a:p>
        </p:txBody>
      </p:sp>
      <p:sp>
        <p:nvSpPr>
          <p:cNvPr id="10" name="Text 7"/>
          <p:cNvSpPr/>
          <p:nvPr/>
        </p:nvSpPr>
        <p:spPr>
          <a:xfrm>
            <a:off x="914400" y="7315200"/>
            <a:ext cx="12984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0C2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METHODS</a:t>
            </a:r>
            <a:endParaRPr lang="en-US" sz="4800" dirty="0"/>
          </a:p>
        </p:txBody>
      </p:sp>
      <p:sp>
        <p:nvSpPr>
          <p:cNvPr id="11" name="Shape 8"/>
          <p:cNvSpPr/>
          <p:nvPr/>
        </p:nvSpPr>
        <p:spPr>
          <a:xfrm>
            <a:off x="914400" y="8065008"/>
            <a:ext cx="12984480" cy="32004"/>
          </a:xfrm>
          <a:prstGeom prst="rect">
            <a:avLst/>
          </a:prstGeom>
          <a:solidFill>
            <a:srgbClr val="A8730B"/>
          </a:solidFill>
          <a:ln/>
        </p:spPr>
      </p:sp>
      <p:sp>
        <p:nvSpPr>
          <p:cNvPr id="12" name="Text 9"/>
          <p:cNvSpPr/>
          <p:nvPr/>
        </p:nvSpPr>
        <p:spPr>
          <a:xfrm>
            <a:off x="914400" y="8321040"/>
            <a:ext cx="1298448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800"/>
              </a:spcAft>
              <a:buSzPct val="100000"/>
              <a:buChar char="•"/>
            </a:pPr>
            <a:r>
              <a:rPr lang="en-US" sz="3200" dirty="0">
                <a:solidFill>
                  <a:srgbClr val="1B17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Design, setting, period.</a:t>
            </a:r>
            <a:endParaRPr lang="en-US" sz="3200" dirty="0"/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SzPct val="100000"/>
              <a:buChar char="•"/>
            </a:pPr>
            <a:r>
              <a:rPr lang="en-US" sz="3200" dirty="0">
                <a:solidFill>
                  <a:srgbClr val="1B17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and sampling.</a:t>
            </a:r>
            <a:endParaRPr lang="en-US" sz="3200" dirty="0"/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SzPct val="100000"/>
              <a:buChar char="•"/>
            </a:pPr>
            <a:r>
              <a:rPr lang="en-US" sz="3200" dirty="0">
                <a:solidFill>
                  <a:srgbClr val="1B17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Ethics approval number.</a:t>
            </a:r>
            <a:endParaRPr lang="en-US" sz="3200" dirty="0"/>
          </a:p>
        </p:txBody>
      </p:sp>
      <p:sp>
        <p:nvSpPr>
          <p:cNvPr id="13" name="Text 10"/>
          <p:cNvSpPr/>
          <p:nvPr/>
        </p:nvSpPr>
        <p:spPr>
          <a:xfrm>
            <a:off x="914400" y="10972800"/>
            <a:ext cx="12984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0C2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RESULTS</a:t>
            </a:r>
            <a:endParaRPr lang="en-US" sz="4800" dirty="0"/>
          </a:p>
        </p:txBody>
      </p:sp>
      <p:sp>
        <p:nvSpPr>
          <p:cNvPr id="14" name="Shape 11"/>
          <p:cNvSpPr/>
          <p:nvPr/>
        </p:nvSpPr>
        <p:spPr>
          <a:xfrm>
            <a:off x="914400" y="11722608"/>
            <a:ext cx="12984480" cy="32004"/>
          </a:xfrm>
          <a:prstGeom prst="rect">
            <a:avLst/>
          </a:prstGeom>
          <a:solidFill>
            <a:srgbClr val="A8730B"/>
          </a:solidFill>
          <a:ln/>
        </p:spPr>
      </p:sp>
      <p:sp>
        <p:nvSpPr>
          <p:cNvPr id="15" name="Text 12"/>
          <p:cNvSpPr/>
          <p:nvPr/>
        </p:nvSpPr>
        <p:spPr>
          <a:xfrm>
            <a:off x="914400" y="11978640"/>
            <a:ext cx="1298448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800"/>
              </a:spcAft>
              <a:buSzPct val="100000"/>
              <a:buChar char="•"/>
            </a:pPr>
            <a:r>
              <a:rPr lang="en-US" sz="3200" dirty="0">
                <a:solidFill>
                  <a:srgbClr val="1B17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 with the main finding.</a:t>
            </a:r>
            <a:endParaRPr lang="en-US" sz="3200" dirty="0"/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SzPct val="100000"/>
              <a:buChar char="•"/>
            </a:pPr>
            <a:r>
              <a:rPr lang="en-US" sz="3200" dirty="0">
                <a:solidFill>
                  <a:srgbClr val="1B17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 figures, not adjectives.</a:t>
            </a:r>
            <a:endParaRPr lang="en-US" sz="3200" dirty="0"/>
          </a:p>
        </p:txBody>
      </p:sp>
      <p:sp>
        <p:nvSpPr>
          <p:cNvPr id="16" name="Text 13"/>
          <p:cNvSpPr/>
          <p:nvPr/>
        </p:nvSpPr>
        <p:spPr>
          <a:xfrm>
            <a:off x="914400" y="14630400"/>
            <a:ext cx="12984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0C2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4800" dirty="0"/>
          </a:p>
        </p:txBody>
      </p:sp>
      <p:sp>
        <p:nvSpPr>
          <p:cNvPr id="17" name="Shape 14"/>
          <p:cNvSpPr/>
          <p:nvPr/>
        </p:nvSpPr>
        <p:spPr>
          <a:xfrm>
            <a:off x="914400" y="15380208"/>
            <a:ext cx="12984480" cy="32004"/>
          </a:xfrm>
          <a:prstGeom prst="rect">
            <a:avLst/>
          </a:prstGeom>
          <a:solidFill>
            <a:srgbClr val="A8730B"/>
          </a:solidFill>
          <a:ln/>
        </p:spPr>
      </p:sp>
      <p:sp>
        <p:nvSpPr>
          <p:cNvPr id="18" name="Text 15"/>
          <p:cNvSpPr/>
          <p:nvPr/>
        </p:nvSpPr>
        <p:spPr>
          <a:xfrm>
            <a:off x="914400" y="15636240"/>
            <a:ext cx="129844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800"/>
              </a:spcAft>
              <a:buSzPct val="100000"/>
              <a:buChar char="•"/>
            </a:pPr>
            <a:r>
              <a:rPr lang="en-US" sz="3200" dirty="0">
                <a:solidFill>
                  <a:srgbClr val="1B17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sentence that answers the question.</a:t>
            </a:r>
            <a:endParaRPr lang="en-US" sz="3200" dirty="0"/>
          </a:p>
        </p:txBody>
      </p:sp>
      <p:sp>
        <p:nvSpPr>
          <p:cNvPr id="19" name="Shape 16"/>
          <p:cNvSpPr/>
          <p:nvPr/>
        </p:nvSpPr>
        <p:spPr>
          <a:xfrm>
            <a:off x="14904720" y="4023360"/>
            <a:ext cx="17556480" cy="10241280"/>
          </a:xfrm>
          <a:prstGeom prst="rect">
            <a:avLst/>
          </a:prstGeom>
          <a:solidFill>
            <a:srgbClr val="F4F1EA"/>
          </a:solidFill>
          <a:ln w="19050">
            <a:solidFill>
              <a:srgbClr val="D8D2C4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4904720" y="7772400"/>
            <a:ext cx="1755648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dirty="0">
                <a:solidFill>
                  <a:srgbClr val="5A53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main figure, chart or image</a:t>
            </a:r>
            <a:endParaRPr lang="en-US" sz="3200" dirty="0"/>
          </a:p>
          <a:p>
            <a:pPr algn="ctr" indent="0" marL="0">
              <a:buNone/>
            </a:pPr>
            <a:endParaRPr lang="en-US" sz="3200" dirty="0"/>
          </a:p>
          <a:p>
            <a:pPr algn="ctr" indent="0" marL="0">
              <a:buNone/>
            </a:pPr>
            <a:r>
              <a:rPr lang="en-US" sz="3200" dirty="0">
                <a:solidFill>
                  <a:srgbClr val="5A53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panel suits work with one strong visual</a:t>
            </a:r>
            <a:endParaRPr lang="en-US" sz="3200" dirty="0"/>
          </a:p>
          <a:p>
            <a:pPr algn="ctr" indent="0" marL="0">
              <a:buNone/>
            </a:pPr>
            <a:endParaRPr lang="en-US" sz="3200" dirty="0"/>
          </a:p>
          <a:p>
            <a:pPr algn="ctr" indent="0" marL="0">
              <a:buNone/>
            </a:pPr>
            <a:r>
              <a:rPr lang="en-US" sz="3200" dirty="0">
                <a:solidFill>
                  <a:srgbClr val="5A53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150 dpi or better at this size</a:t>
            </a:r>
            <a:endParaRPr lang="en-US" sz="3200" dirty="0"/>
          </a:p>
        </p:txBody>
      </p:sp>
      <p:sp>
        <p:nvSpPr>
          <p:cNvPr id="21" name="Text 18"/>
          <p:cNvSpPr/>
          <p:nvPr/>
        </p:nvSpPr>
        <p:spPr>
          <a:xfrm>
            <a:off x="14904720" y="14401800"/>
            <a:ext cx="17556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5A53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Figure 1. Caption in 26 pt.</a:t>
            </a:r>
            <a:endParaRPr lang="en-US" sz="2600" dirty="0"/>
          </a:p>
        </p:txBody>
      </p:sp>
      <p:sp>
        <p:nvSpPr>
          <p:cNvPr id="22" name="Text 19"/>
          <p:cNvSpPr/>
          <p:nvPr/>
        </p:nvSpPr>
        <p:spPr>
          <a:xfrm>
            <a:off x="14904720" y="15361920"/>
            <a:ext cx="17556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0C2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</a:t>
            </a:r>
            <a:endParaRPr lang="en-US" sz="4800" dirty="0"/>
          </a:p>
        </p:txBody>
      </p:sp>
      <p:sp>
        <p:nvSpPr>
          <p:cNvPr id="23" name="Shape 20"/>
          <p:cNvSpPr/>
          <p:nvPr/>
        </p:nvSpPr>
        <p:spPr>
          <a:xfrm>
            <a:off x="14904720" y="16111728"/>
            <a:ext cx="17556480" cy="32004"/>
          </a:xfrm>
          <a:prstGeom prst="rect">
            <a:avLst/>
          </a:prstGeom>
          <a:solidFill>
            <a:srgbClr val="A8730B"/>
          </a:solidFill>
          <a:ln/>
        </p:spPr>
      </p:sp>
      <p:sp>
        <p:nvSpPr>
          <p:cNvPr id="24" name="Text 21"/>
          <p:cNvSpPr/>
          <p:nvPr/>
        </p:nvSpPr>
        <p:spPr>
          <a:xfrm>
            <a:off x="14904720" y="16367760"/>
            <a:ext cx="175564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800"/>
              </a:spcAft>
              <a:buSzPct val="100000"/>
              <a:buChar char="•"/>
            </a:pPr>
            <a:r>
              <a:rPr lang="en-US" sz="3200" dirty="0">
                <a:solidFill>
                  <a:srgbClr val="1B17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new, and what it means for practice.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2026-08-07T19:42:16Z</dcterms:created>
  <dcterms:modified xsi:type="dcterms:W3CDTF">2026-08-07T19:42:16Z</dcterms:modified>
</cp:coreProperties>
</file>